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Langkilde Borgen" initials="NLB" lastIdx="2" clrIdx="0">
    <p:extLst>
      <p:ext uri="{19B8F6BF-5375-455C-9EA6-DF929625EA0E}">
        <p15:presenceInfo xmlns:p15="http://schemas.microsoft.com/office/powerpoint/2012/main" userId="S-1-5-21-2100284113-1573851820-878952375-3401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78F8-8FFF-497A-A7D8-5B92A7BA3012}" type="datetimeFigureOut">
              <a:rPr lang="da-DK" smtClean="0"/>
              <a:t>19-10-2022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DC30-50EE-4B68-A202-038E28844D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065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78F8-8FFF-497A-A7D8-5B92A7BA3012}" type="datetimeFigureOut">
              <a:rPr lang="da-DK" smtClean="0"/>
              <a:t>19-10-2022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DC30-50EE-4B68-A202-038E28844D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687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78F8-8FFF-497A-A7D8-5B92A7BA3012}" type="datetimeFigureOut">
              <a:rPr lang="da-DK" smtClean="0"/>
              <a:t>19-10-2022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DC30-50EE-4B68-A202-038E28844D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178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78F8-8FFF-497A-A7D8-5B92A7BA3012}" type="datetimeFigureOut">
              <a:rPr lang="da-DK" smtClean="0"/>
              <a:t>19-10-2022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DC30-50EE-4B68-A202-038E28844D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863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78F8-8FFF-497A-A7D8-5B92A7BA3012}" type="datetimeFigureOut">
              <a:rPr lang="da-DK" smtClean="0"/>
              <a:t>19-10-2022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DC30-50EE-4B68-A202-038E28844D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4254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78F8-8FFF-497A-A7D8-5B92A7BA3012}" type="datetimeFigureOut">
              <a:rPr lang="da-DK" smtClean="0"/>
              <a:t>19-10-2022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DC30-50EE-4B68-A202-038E28844D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6069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78F8-8FFF-497A-A7D8-5B92A7BA3012}" type="datetimeFigureOut">
              <a:rPr lang="da-DK" smtClean="0"/>
              <a:t>19-10-2022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DC30-50EE-4B68-A202-038E28844D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8907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78F8-8FFF-497A-A7D8-5B92A7BA3012}" type="datetimeFigureOut">
              <a:rPr lang="da-DK" smtClean="0"/>
              <a:t>19-10-2022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DC30-50EE-4B68-A202-038E28844D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762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78F8-8FFF-497A-A7D8-5B92A7BA3012}" type="datetimeFigureOut">
              <a:rPr lang="da-DK" smtClean="0"/>
              <a:t>19-10-2022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DC30-50EE-4B68-A202-038E28844D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211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78F8-8FFF-497A-A7D8-5B92A7BA3012}" type="datetimeFigureOut">
              <a:rPr lang="da-DK" smtClean="0"/>
              <a:t>19-10-2022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DC30-50EE-4B68-A202-038E28844D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2517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78F8-8FFF-497A-A7D8-5B92A7BA3012}" type="datetimeFigureOut">
              <a:rPr lang="da-DK" smtClean="0"/>
              <a:t>19-10-2022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DC30-50EE-4B68-A202-038E28844D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9682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D78F8-8FFF-497A-A7D8-5B92A7BA3012}" type="datetimeFigureOut">
              <a:rPr lang="da-DK" smtClean="0"/>
              <a:t>19-10-2022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4DC30-50EE-4B68-A202-038E28844D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8662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frundet rektangel 7"/>
          <p:cNvSpPr/>
          <p:nvPr/>
        </p:nvSpPr>
        <p:spPr>
          <a:xfrm>
            <a:off x="248703" y="5474008"/>
            <a:ext cx="11674938" cy="1130136"/>
          </a:xfrm>
          <a:prstGeom prst="roundRect">
            <a:avLst>
              <a:gd name="adj" fmla="val 0"/>
            </a:avLst>
          </a:prstGeom>
          <a:solidFill>
            <a:srgbClr val="7FC5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rgbClr val="1C4655"/>
                </a:solidFill>
              </a:rPr>
              <a:t>Målgruppen og udfordringer</a:t>
            </a:r>
          </a:p>
          <a:p>
            <a:pPr algn="ctr"/>
            <a:r>
              <a:rPr lang="da-DK" sz="1600" dirty="0" smtClean="0">
                <a:solidFill>
                  <a:srgbClr val="1C4655"/>
                </a:solidFill>
              </a:rPr>
              <a:t>[Beskriv kort jeres målgruppe og deres udfordringer]</a:t>
            </a:r>
            <a:endParaRPr lang="da-DK" sz="1400" dirty="0">
              <a:solidFill>
                <a:srgbClr val="1C4655"/>
              </a:solidFill>
            </a:endParaRPr>
          </a:p>
        </p:txBody>
      </p:sp>
      <p:sp>
        <p:nvSpPr>
          <p:cNvPr id="2" name="Afrundet rektangel 1"/>
          <p:cNvSpPr/>
          <p:nvPr/>
        </p:nvSpPr>
        <p:spPr>
          <a:xfrm>
            <a:off x="248703" y="3104881"/>
            <a:ext cx="2099859" cy="2140701"/>
          </a:xfrm>
          <a:prstGeom prst="roundRect">
            <a:avLst>
              <a:gd name="adj" fmla="val 0"/>
            </a:avLst>
          </a:prstGeom>
          <a:solidFill>
            <a:srgbClr val="7FC5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Ressourcer</a:t>
            </a:r>
          </a:p>
          <a:p>
            <a:pPr algn="ctr"/>
            <a:endParaRPr lang="da-DK" sz="2800" dirty="0"/>
          </a:p>
          <a:p>
            <a:pPr algn="ctr"/>
            <a:r>
              <a:rPr lang="da-DK" sz="2000" dirty="0" smtClean="0">
                <a:solidFill>
                  <a:srgbClr val="1C4655"/>
                </a:solidFill>
              </a:rPr>
              <a:t>Ressourcer</a:t>
            </a:r>
          </a:p>
          <a:p>
            <a:pPr algn="ctr"/>
            <a:endParaRPr lang="da-DK" sz="2800" dirty="0"/>
          </a:p>
          <a:p>
            <a:pPr algn="ctr"/>
            <a:endParaRPr lang="da-DK" sz="2800" dirty="0" smtClean="0"/>
          </a:p>
          <a:p>
            <a:pPr algn="ctr"/>
            <a:endParaRPr lang="da-DK" sz="2800" dirty="0"/>
          </a:p>
          <a:p>
            <a:pPr algn="ctr"/>
            <a:endParaRPr lang="da-DK" sz="2800" dirty="0" smtClean="0"/>
          </a:p>
          <a:p>
            <a:pPr algn="ctr"/>
            <a:endParaRPr lang="da-DK" sz="2800" dirty="0" smtClean="0"/>
          </a:p>
        </p:txBody>
      </p:sp>
      <p:sp>
        <p:nvSpPr>
          <p:cNvPr id="6" name="Afrundet rektangel 5"/>
          <p:cNvSpPr/>
          <p:nvPr/>
        </p:nvSpPr>
        <p:spPr>
          <a:xfrm>
            <a:off x="2928765" y="1348886"/>
            <a:ext cx="2782935" cy="3896695"/>
          </a:xfrm>
          <a:prstGeom prst="roundRect">
            <a:avLst>
              <a:gd name="adj" fmla="val 0"/>
            </a:avLst>
          </a:prstGeom>
          <a:solidFill>
            <a:srgbClr val="7FC5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dirty="0" smtClean="0">
                <a:solidFill>
                  <a:srgbClr val="1C4655"/>
                </a:solidFill>
              </a:rPr>
              <a:t>Aktiviteter</a:t>
            </a:r>
          </a:p>
          <a:p>
            <a:pPr algn="ctr"/>
            <a:endParaRPr lang="da-DK" sz="2800" dirty="0" smtClean="0"/>
          </a:p>
          <a:p>
            <a:pPr algn="ctr"/>
            <a:endParaRPr lang="da-DK" sz="2800" dirty="0"/>
          </a:p>
          <a:p>
            <a:pPr algn="ctr"/>
            <a:endParaRPr lang="da-DK" sz="2800" dirty="0" smtClean="0"/>
          </a:p>
          <a:p>
            <a:pPr algn="ctr"/>
            <a:endParaRPr lang="da-DK" sz="2800" dirty="0"/>
          </a:p>
          <a:p>
            <a:pPr algn="ctr"/>
            <a:endParaRPr lang="da-DK" sz="2800" dirty="0" smtClean="0"/>
          </a:p>
          <a:p>
            <a:pPr algn="ctr"/>
            <a:endParaRPr lang="da-DK" sz="2800" dirty="0"/>
          </a:p>
          <a:p>
            <a:pPr algn="ctr"/>
            <a:endParaRPr lang="da-DK" sz="2800" dirty="0" smtClean="0"/>
          </a:p>
          <a:p>
            <a:pPr algn="ctr"/>
            <a:endParaRPr lang="da-DK" sz="2800" dirty="0" smtClean="0"/>
          </a:p>
        </p:txBody>
      </p:sp>
      <p:sp>
        <p:nvSpPr>
          <p:cNvPr id="7" name="Afrundet rektangel 6"/>
          <p:cNvSpPr/>
          <p:nvPr/>
        </p:nvSpPr>
        <p:spPr>
          <a:xfrm>
            <a:off x="6290828" y="1348886"/>
            <a:ext cx="2630525" cy="3896695"/>
          </a:xfrm>
          <a:prstGeom prst="roundRect">
            <a:avLst>
              <a:gd name="adj" fmla="val 0"/>
            </a:avLst>
          </a:prstGeom>
          <a:solidFill>
            <a:srgbClr val="7FC5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dirty="0" smtClean="0">
                <a:solidFill>
                  <a:srgbClr val="1C4655"/>
                </a:solidFill>
              </a:rPr>
              <a:t>Resultater</a:t>
            </a:r>
          </a:p>
          <a:p>
            <a:pPr algn="ctr"/>
            <a:endParaRPr lang="da-DK" sz="2800" dirty="0" smtClean="0"/>
          </a:p>
          <a:p>
            <a:pPr algn="ctr"/>
            <a:endParaRPr lang="da-DK" sz="2800" dirty="0" smtClean="0"/>
          </a:p>
          <a:p>
            <a:pPr algn="ctr"/>
            <a:endParaRPr lang="da-DK" sz="2800" dirty="0"/>
          </a:p>
          <a:p>
            <a:pPr algn="ctr"/>
            <a:endParaRPr lang="da-DK" sz="2800" dirty="0" smtClean="0"/>
          </a:p>
          <a:p>
            <a:pPr algn="ctr"/>
            <a:endParaRPr lang="da-DK" sz="2800" dirty="0"/>
          </a:p>
          <a:p>
            <a:pPr algn="ctr"/>
            <a:endParaRPr lang="da-DK" sz="2800" dirty="0" smtClean="0"/>
          </a:p>
          <a:p>
            <a:pPr algn="ctr"/>
            <a:endParaRPr lang="da-DK" sz="2800" dirty="0"/>
          </a:p>
          <a:p>
            <a:pPr algn="ctr"/>
            <a:endParaRPr lang="da-DK" sz="2800" dirty="0" smtClean="0"/>
          </a:p>
        </p:txBody>
      </p:sp>
      <p:sp>
        <p:nvSpPr>
          <p:cNvPr id="9" name="Afrundet rektangel 8"/>
          <p:cNvSpPr/>
          <p:nvPr/>
        </p:nvSpPr>
        <p:spPr>
          <a:xfrm>
            <a:off x="9500481" y="1348886"/>
            <a:ext cx="2423160" cy="3896695"/>
          </a:xfrm>
          <a:prstGeom prst="roundRect">
            <a:avLst>
              <a:gd name="adj" fmla="val 0"/>
            </a:avLst>
          </a:prstGeom>
          <a:solidFill>
            <a:srgbClr val="7FC5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dirty="0" smtClean="0">
                <a:solidFill>
                  <a:srgbClr val="1C4655"/>
                </a:solidFill>
              </a:rPr>
              <a:t>Virkninger</a:t>
            </a:r>
          </a:p>
          <a:p>
            <a:pPr algn="ctr"/>
            <a:endParaRPr lang="da-DK" sz="2800" dirty="0" smtClean="0"/>
          </a:p>
          <a:p>
            <a:pPr algn="ctr"/>
            <a:endParaRPr lang="da-DK" sz="2800" dirty="0" smtClean="0"/>
          </a:p>
          <a:p>
            <a:pPr algn="ctr"/>
            <a:endParaRPr lang="da-DK" sz="2800" dirty="0"/>
          </a:p>
          <a:p>
            <a:pPr algn="ctr"/>
            <a:endParaRPr lang="da-DK" sz="2800" dirty="0" smtClean="0"/>
          </a:p>
          <a:p>
            <a:pPr algn="ctr"/>
            <a:endParaRPr lang="da-DK" sz="2800" dirty="0"/>
          </a:p>
          <a:p>
            <a:pPr algn="ctr"/>
            <a:endParaRPr lang="da-DK" sz="2800" dirty="0" smtClean="0"/>
          </a:p>
          <a:p>
            <a:pPr algn="ctr"/>
            <a:endParaRPr lang="da-DK" sz="2800" dirty="0"/>
          </a:p>
          <a:p>
            <a:pPr algn="ctr"/>
            <a:endParaRPr lang="da-DK" sz="2800" dirty="0" smtClean="0"/>
          </a:p>
        </p:txBody>
      </p:sp>
      <p:sp>
        <p:nvSpPr>
          <p:cNvPr id="12" name="Afrundet rektangel 11"/>
          <p:cNvSpPr/>
          <p:nvPr/>
        </p:nvSpPr>
        <p:spPr>
          <a:xfrm>
            <a:off x="248703" y="319270"/>
            <a:ext cx="11674938" cy="801189"/>
          </a:xfrm>
          <a:prstGeom prst="roundRect">
            <a:avLst>
              <a:gd name="adj" fmla="val 0"/>
            </a:avLst>
          </a:prstGeom>
          <a:solidFill>
            <a:srgbClr val="7FC5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>
                <a:solidFill>
                  <a:srgbClr val="1C4655"/>
                </a:solidFill>
              </a:rPr>
              <a:t>[Indsæt navnet på jeres forening/aktivitet/indsats]</a:t>
            </a:r>
            <a:endParaRPr lang="da-DK" sz="2800" dirty="0">
              <a:solidFill>
                <a:srgbClr val="1C4655"/>
              </a:solidFill>
            </a:endParaRPr>
          </a:p>
        </p:txBody>
      </p:sp>
      <p:sp>
        <p:nvSpPr>
          <p:cNvPr id="14" name="Afrundet rektangel 13"/>
          <p:cNvSpPr/>
          <p:nvPr/>
        </p:nvSpPr>
        <p:spPr>
          <a:xfrm>
            <a:off x="399467" y="3809282"/>
            <a:ext cx="1813565" cy="118018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6" name="Afrundet rektangel 15"/>
          <p:cNvSpPr/>
          <p:nvPr/>
        </p:nvSpPr>
        <p:spPr>
          <a:xfrm>
            <a:off x="3046882" y="1907850"/>
            <a:ext cx="2545626" cy="3183958"/>
          </a:xfrm>
          <a:prstGeom prst="roundRect">
            <a:avLst>
              <a:gd name="adj" fmla="val 1293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8" name="Afrundet rektangel 17"/>
          <p:cNvSpPr/>
          <p:nvPr/>
        </p:nvSpPr>
        <p:spPr>
          <a:xfrm>
            <a:off x="9625263" y="1974716"/>
            <a:ext cx="2173596" cy="3014748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21" name="Afrundet rektangel 20"/>
          <p:cNvSpPr/>
          <p:nvPr/>
        </p:nvSpPr>
        <p:spPr>
          <a:xfrm>
            <a:off x="6441314" y="1974715"/>
            <a:ext cx="2326283" cy="3014749"/>
          </a:xfrm>
          <a:prstGeom prst="roundRect">
            <a:avLst>
              <a:gd name="adj" fmla="val 137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Ligebenet trekant 3"/>
          <p:cNvSpPr/>
          <p:nvPr/>
        </p:nvSpPr>
        <p:spPr>
          <a:xfrm rot="5400000">
            <a:off x="2482411" y="3484490"/>
            <a:ext cx="311429" cy="190251"/>
          </a:xfrm>
          <a:prstGeom prst="triangle">
            <a:avLst/>
          </a:prstGeom>
          <a:solidFill>
            <a:srgbClr val="649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Ligebenet trekant 23"/>
          <p:cNvSpPr/>
          <p:nvPr/>
        </p:nvSpPr>
        <p:spPr>
          <a:xfrm rot="5400000">
            <a:off x="5846625" y="3484489"/>
            <a:ext cx="311429" cy="190251"/>
          </a:xfrm>
          <a:prstGeom prst="triangle">
            <a:avLst/>
          </a:prstGeom>
          <a:solidFill>
            <a:srgbClr val="649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Ligebenet trekant 24"/>
          <p:cNvSpPr/>
          <p:nvPr/>
        </p:nvSpPr>
        <p:spPr>
          <a:xfrm rot="5400000">
            <a:off x="9065356" y="3484489"/>
            <a:ext cx="311429" cy="190251"/>
          </a:xfrm>
          <a:prstGeom prst="triangle">
            <a:avLst/>
          </a:prstGeom>
          <a:solidFill>
            <a:srgbClr val="649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6456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9846F139170F044A2B9818F7432759A" ma:contentTypeVersion="16" ma:contentTypeDescription="Opret et nyt dokument." ma:contentTypeScope="" ma:versionID="0b3d4f424be9bbf8dd5d6776222f8101">
  <xsd:schema xmlns:xsd="http://www.w3.org/2001/XMLSchema" xmlns:xs="http://www.w3.org/2001/XMLSchema" xmlns:p="http://schemas.microsoft.com/office/2006/metadata/properties" xmlns:ns2="276b7bb8-ecc5-4eb0-9c16-8c4b30b87529" xmlns:ns3="1c2a4b75-f8a2-417d-a855-c609bb998318" targetNamespace="http://schemas.microsoft.com/office/2006/metadata/properties" ma:root="true" ma:fieldsID="c2a93908d007e5ff82211cee052f58e2" ns2:_="" ns3:_="">
    <xsd:import namespace="276b7bb8-ecc5-4eb0-9c16-8c4b30b87529"/>
    <xsd:import namespace="1c2a4b75-f8a2-417d-a855-c609bb9983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6b7bb8-ecc5-4eb0-9c16-8c4b30b875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ledmærker" ma:readOnly="false" ma:fieldId="{5cf76f15-5ced-4ddc-b409-7134ff3c332f}" ma:taxonomyMulti="true" ma:sspId="91a012ab-6ce3-4ab1-be7b-6f3367a755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2a4b75-f8a2-417d-a855-c609bb99831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d5c302a-4241-4773-807b-ea7ce3810ddb}" ma:internalName="TaxCatchAll" ma:showField="CatchAllData" ma:web="1c2a4b75-f8a2-417d-a855-c609bb9983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3BEFF8-2217-46CE-9829-856583475BC7}"/>
</file>

<file path=customXml/itemProps2.xml><?xml version="1.0" encoding="utf-8"?>
<ds:datastoreItem xmlns:ds="http://schemas.openxmlformats.org/officeDocument/2006/customXml" ds:itemID="{355C30C0-DEAE-4EE4-90A7-494ECF2982E5}"/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24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>Statens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Rie Mandrup Poulsen</dc:creator>
  <cp:lastModifiedBy>Ajshe Braimi</cp:lastModifiedBy>
  <cp:revision>38</cp:revision>
  <dcterms:created xsi:type="dcterms:W3CDTF">2022-07-01T08:26:06Z</dcterms:created>
  <dcterms:modified xsi:type="dcterms:W3CDTF">2022-10-19T11:25:45Z</dcterms:modified>
</cp:coreProperties>
</file>